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8E9A5B-2FAA-4652-A050-83C1A5B6A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5B6B7E7-C7CA-4E57-9337-BBB27B88E1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8C2838-BD58-41A0-A1B3-2219ED38D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60A7D-58E2-4667-B058-991E7C409671}" type="datetimeFigureOut">
              <a:rPr lang="de-DE" smtClean="0"/>
              <a:t>07.12.2022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88A5D0-14E1-423A-AF7A-49BC08ADC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1702FF-D3FF-4677-AAA7-6AED6197C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A9734-D577-4127-9FE0-4D0F69982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1204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6DA393-D05F-4AF7-B380-9AEE18CF2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028871E-726F-450A-9FBD-1EF57C81A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CBFF9AB-E2C8-4498-A5A1-187062CD7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60A7D-58E2-4667-B058-991E7C409671}" type="datetimeFigureOut">
              <a:rPr lang="de-DE" smtClean="0"/>
              <a:t>07.12.2022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A86D73-96E8-4A03-A444-AAE037E88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8C33C40-8BA1-4604-B574-363F8EB23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A9734-D577-4127-9FE0-4D0F69982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6364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5477354-ADDF-4044-8F83-2A4D16355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AA9513C-E2FE-44BB-A61C-B5F3892E2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2D93FA-94FE-456D-84A8-83E80DEA4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60A7D-58E2-4667-B058-991E7C409671}" type="datetimeFigureOut">
              <a:rPr lang="de-DE" smtClean="0"/>
              <a:t>07.12.2022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80952E-5CEF-4F59-A496-787FC2889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5D10C5-2A40-462F-93DE-AFE196D2C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A9734-D577-4127-9FE0-4D0F69982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190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9DAEF1-D49B-4D77-BA5B-271399003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BAF96D-86D7-4037-B7B3-CB4FE0FE5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46219D-364B-434E-A5D0-ADE870F7E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60A7D-58E2-4667-B058-991E7C409671}" type="datetimeFigureOut">
              <a:rPr lang="de-DE" smtClean="0"/>
              <a:t>07.12.2022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CB0135-7689-4C88-A892-0A4D4E2C0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63BA09-EDE6-4DF7-A36E-7F5FB435D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A9734-D577-4127-9FE0-4D0F69982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2203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4D3821-AAEA-40C4-9AF3-CB4154161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ACEC1A-1C21-4B20-BD7B-51DA416A3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214DC7-1FA9-42EF-A719-02476738D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60A7D-58E2-4667-B058-991E7C409671}" type="datetimeFigureOut">
              <a:rPr lang="de-DE" smtClean="0"/>
              <a:t>07.12.2022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C9DC71-D0D1-4FCD-812C-2062118BF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1E5FF81-75F5-48CD-A4B1-980A8DD4F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A9734-D577-4127-9FE0-4D0F69982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3562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F499E4-CFA5-4DF4-A8F2-0D7DC4D06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1380AF-8CAC-40A1-9F1B-94D9FCEF28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784D3C-E20C-413F-AF22-5F78A435D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FFFEB1E-8CB6-4B64-B657-60E0034CA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60A7D-58E2-4667-B058-991E7C409671}" type="datetimeFigureOut">
              <a:rPr lang="de-DE" smtClean="0"/>
              <a:t>07.12.2022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A99C99-D640-49A7-AF2A-469E128B7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219C42B-7B85-404A-8DE4-D5A454AED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A9734-D577-4127-9FE0-4D0F69982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1469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CC7E29-E96D-4F77-9446-1E58D3400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13A8AD-7515-4FA9-8FC4-06AABB011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C45901-9CEF-46D7-8844-321251F8E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31CF5BD-E222-4602-8F6D-3C1440E9BB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07E3FA3-8117-4AC6-A4E8-71BC8C17BD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3B8F67E-30B3-4E81-83DE-090D0F77A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60A7D-58E2-4667-B058-991E7C409671}" type="datetimeFigureOut">
              <a:rPr lang="de-DE" smtClean="0"/>
              <a:t>07.12.2022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397B293-D1D1-430C-9DFE-D8824952C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56B8D75-BD55-4577-AC5A-B4277045C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A9734-D577-4127-9FE0-4D0F69982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444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BFB57E-752F-4086-BC7A-980F915AC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BBA804-4617-4D26-A659-BB96DB809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60A7D-58E2-4667-B058-991E7C409671}" type="datetimeFigureOut">
              <a:rPr lang="de-DE" smtClean="0"/>
              <a:t>07.12.2022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26D4EE4-3E5A-4077-9DDE-972C6F877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2D2B87C-52E5-4C28-B817-5FA32AC8C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A9734-D577-4127-9FE0-4D0F69982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9092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D5EDE68-761A-42BB-B236-16FBF238E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60A7D-58E2-4667-B058-991E7C409671}" type="datetimeFigureOut">
              <a:rPr lang="de-DE" smtClean="0"/>
              <a:t>07.12.2022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7D390DE-CF23-4AD7-B327-58B6E6710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D7B329-9708-440C-8C02-0C53FEEA8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A9734-D577-4127-9FE0-4D0F69982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6036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E32B0A-16FA-4F81-90F6-2A76A0C5F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B8FBD5-D2CB-4746-A6FD-B56591F95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23FCD6D-B9DF-4C0E-B484-AF1805C75B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588E0D2-48FF-4083-8DFE-170F5D26A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60A7D-58E2-4667-B058-991E7C409671}" type="datetimeFigureOut">
              <a:rPr lang="de-DE" smtClean="0"/>
              <a:t>07.12.2022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056EA12-F6D1-4F6B-A0B6-03C34B551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A325C6B-C71C-4A65-90DB-D956207B3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A9734-D577-4127-9FE0-4D0F69982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4058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819721-552F-413E-8F98-8618B7DE2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1191E38-99A3-4E81-94AF-2C9F04AB42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7E13B88-041C-4A21-A26C-4E07EA77F7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6997E25-A860-4ECE-8415-81FB099E5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60A7D-58E2-4667-B058-991E7C409671}" type="datetimeFigureOut">
              <a:rPr lang="de-DE" smtClean="0"/>
              <a:t>07.12.2022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8110B66-4A92-4C18-B563-BE1C9AF70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553D04E-6DD0-49B8-A06F-A57B69B5C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A9734-D577-4127-9FE0-4D0F69982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8605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12B702B-5797-4216-800D-30838EC00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577DA84-3CAA-4A9B-941B-F1828AAEA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2479AB-8472-47DC-BD86-5B41A127F5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60A7D-58E2-4667-B058-991E7C409671}" type="datetimeFigureOut">
              <a:rPr lang="de-DE" smtClean="0"/>
              <a:t>07.12.2022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B655F1-2065-41DA-9BF0-543C5A0BBE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75E5D0-0B7C-4C77-958E-3C58A02542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A9734-D577-4127-9FE0-4D0F69982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716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54EDC7-CFF1-41CC-8B1E-D17F766F0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34785"/>
            <a:ext cx="9144000" cy="4073299"/>
          </a:xfrm>
        </p:spPr>
        <p:txBody>
          <a:bodyPr>
            <a:normAutofit fontScale="90000"/>
          </a:bodyPr>
          <a:lstStyle/>
          <a:p>
            <a:br>
              <a:rPr lang="de-DE" sz="36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36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Plenarveranstaltung der </a:t>
            </a:r>
            <a:br>
              <a:rPr lang="de-DE" sz="36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36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Nachhaltigkeitsplattform Brandenburg </a:t>
            </a:r>
            <a:br>
              <a:rPr lang="de-DE" sz="36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de-DE" sz="36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36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Nachhaltigkeit in Zeiten multipler Krisen: Wo stehen wir in Brandenburg?</a:t>
            </a:r>
            <a:br>
              <a:rPr lang="de-DE" sz="40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de-DE" sz="40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3100" b="1" dirty="0">
                <a:solidFill>
                  <a:srgbClr val="00206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de-DE" sz="31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Dezember 2022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CC7C10A-A9E0-A34E-8938-FFE9473104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915" y="4611914"/>
            <a:ext cx="1495400" cy="15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2420742-E67D-0C4E-9BBC-368FC73E3E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894" y="4690019"/>
            <a:ext cx="1440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0CB1411-C709-3385-72DD-357032F55D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841" y="4683215"/>
            <a:ext cx="2259109" cy="14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6021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7C9FBF-B5DF-FC73-AFD1-CFEB50D65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b="1" dirty="0"/>
              <a:t>Programm</a:t>
            </a:r>
            <a:r>
              <a:rPr lang="de-DE" b="1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1E53F8-82E3-00BC-5914-383624BD88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09.30 - 09.40 Uhr 	</a:t>
            </a:r>
            <a:r>
              <a:rPr lang="de-DE" sz="16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Begrüßung </a:t>
            </a:r>
            <a:r>
              <a:rPr lang="de-DE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(Axel Vogel, Minister, MLUK Brandenburg)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09.40 - 10.45 Uhr 	</a:t>
            </a:r>
            <a:r>
              <a:rPr lang="de-DE" sz="16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 stehen wir heute? Was müssen wir morgen erreichen? Kurzimpulse aus der 			Nachhaltigkeitsplattform Brandenburg 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Einführung (Ira Matuschke, IASS)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 steht Brandenburg aktuell in Sachen Klimaschutz? Und was bedeutet das im deutschen und globalen Kontext? (Jana Schelte &amp; Pauline Pautz, Jugendforum Nachhaltigkeit Brandenburg - JUFONA)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 dem Wege in eine klimaneutrale Wirtschaft: Welchen Beitrag können KMUs leisten? (Jan-Hendrik Aust, Handwerkskammer Potsdam)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456387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BE142E-7811-9245-5A25-080FF027B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"/>
            <a:ext cx="10515600" cy="5834063"/>
          </a:xfrm>
        </p:spPr>
        <p:txBody>
          <a:bodyPr>
            <a:normAutofit fontScale="92500"/>
          </a:bodyPr>
          <a:lstStyle/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Nachhaltige Kommunen in Brandenburg: Wie weiter? (Marion Piek, Brandenburg 21 e.V. / RENN.mitte)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„Nachhaltige Digitalisierung – Digitalisierung für Nachhaltigkeit“: Wie kann Digitalisierung zur nachhaltigen Transformation der Gesellschaft beitragen, wo liegen die zentralen Handlungsräume in Brandenburg und welche Rolle spielen politische Steuerung und gesellschaftliche Beteiligung? (Peter </a:t>
            </a:r>
            <a:r>
              <a:rPr lang="de-DE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Ligner</a:t>
            </a:r>
            <a:r>
              <a:rPr lang="de-DE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Brandenburg 21 e.V. / RENN.mitte)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Knappes Gut „Wasser“: Welche politischen Maßnahmen sind notwendig, um den drohenden Wassermangel aufgrund von Klimawandel und steigender Nachfrage zu vermeiden? (Manfred Stock, Potsdam-Institut für Klimafolgenforschung/PIK)</a:t>
            </a:r>
            <a:endParaRPr lang="de-D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1600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Fragen und Antworten aus dem Publikum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800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10.45 - 11.00	</a:t>
            </a:r>
            <a:r>
              <a:rPr lang="de-DE" sz="1800" b="1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Kaffeepause</a:t>
            </a:r>
            <a:endParaRPr lang="de-DE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11.00 - 12.00	</a:t>
            </a:r>
            <a:r>
              <a:rPr lang="de-DE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Podiumsdiskussion Nachhaltigkeit in Zeiten multipler Krisen: Wo stehen 			wir in Brandenburg und wie kann das Land resilienter werden?</a:t>
            </a:r>
          </a:p>
          <a:p>
            <a:pPr marL="0" indent="0">
              <a:buNone/>
            </a:pPr>
            <a:r>
              <a:rPr lang="de-DE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de-DE" sz="1800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Fragen und Antworten aus dem Publikum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12.00 - 12.15	</a:t>
            </a:r>
            <a:r>
              <a:rPr lang="de-DE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Kurze Einführung des Markts der Möglichkeiten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12.15 - 13.30	</a:t>
            </a:r>
            <a:r>
              <a:rPr lang="de-DE" sz="1800" b="1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Mittagspause, Markt der Möglichkeiten, Zeit zum Austausch und Vernetzen</a:t>
            </a:r>
            <a:endParaRPr lang="de-DE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5406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DB9052-8A6B-B00D-385B-E25BF6033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2999"/>
            <a:ext cx="10515600" cy="5033963"/>
          </a:xfrm>
        </p:spPr>
        <p:txBody>
          <a:bodyPr/>
          <a:lstStyle/>
          <a:p>
            <a:pPr marL="0" indent="0">
              <a:buNone/>
            </a:pPr>
            <a:r>
              <a:rPr lang="de-D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13.30 - 14.45	</a:t>
            </a:r>
            <a:r>
              <a:rPr lang="de-DE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 Space zu den Themen der Nachhaltigkeitsplattform </a:t>
            </a:r>
            <a:r>
              <a:rPr lang="de-D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(Räume werden 		in der Mittagspause zugeteilt und werden im Foyer auf der Pinnwand bekannt 			gegeben)</a:t>
            </a:r>
          </a:p>
          <a:p>
            <a:pPr marL="0" indent="0">
              <a:buNone/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15.00 – 16.00	</a:t>
            </a:r>
            <a:r>
              <a:rPr lang="de-DE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Podiumsdiskussion: Politische Rahmenbedingungen für nachhaltige 			Entwicklung: Welche Schritte sind notwendig, um die </a:t>
            </a:r>
          </a:p>
          <a:p>
            <a:pPr marL="0" indent="0">
              <a:buNone/>
            </a:pPr>
            <a:r>
              <a:rPr lang="de-DE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Landesnachhaltigkeitsstrategie zum Erfolg zu führen?</a:t>
            </a:r>
          </a:p>
          <a:p>
            <a:pPr marL="0" indent="0">
              <a:buNone/>
            </a:pPr>
            <a:r>
              <a:rPr lang="de-DE" sz="1800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de-DE" sz="1800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Fragen und Antworten aus dem Publikum</a:t>
            </a:r>
            <a:endParaRPr lang="de-DE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1800" b="1" i="1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16.00 – 16:30	</a:t>
            </a:r>
            <a:r>
              <a:rPr lang="de-DE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Fazit &amp; Verabschiedung</a:t>
            </a:r>
          </a:p>
          <a:p>
            <a:pPr marL="0" indent="0">
              <a:buNone/>
            </a:pPr>
            <a:endParaRPr lang="de-DE" sz="1800" b="1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800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 Anschluss	Möglichkeit zu weiterem Austausch &amp; Kaffee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5974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</Words>
  <Application>Microsoft Office PowerPoint</Application>
  <PresentationFormat>Breitbild</PresentationFormat>
  <Paragraphs>26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Tahoma</vt:lpstr>
      <vt:lpstr>Office</vt:lpstr>
      <vt:lpstr> Plenarveranstaltung der  Nachhaltigkeitsplattform Brandenburg   Nachhaltigkeit in Zeiten multipler Krisen: Wo stehen wir in Brandenburg?  8. Dezember 2022 </vt:lpstr>
      <vt:lpstr>Programm 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Nachhaltige Kommunen in Brandenburg: Wie weiter?  7. November 2022</dc:title>
  <dc:creator>Corinna Bobzien</dc:creator>
  <cp:lastModifiedBy>Ira Matuschke</cp:lastModifiedBy>
  <cp:revision>3</cp:revision>
  <dcterms:created xsi:type="dcterms:W3CDTF">2022-11-04T06:33:06Z</dcterms:created>
  <dcterms:modified xsi:type="dcterms:W3CDTF">2022-12-07T15:10:10Z</dcterms:modified>
</cp:coreProperties>
</file>